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1" r:id="rId5"/>
    <p:sldId id="260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</p:sldIdLst>
  <p:sldSz cx="9144000" cy="5143500" type="screen16x9"/>
  <p:notesSz cx="6858000" cy="9144000"/>
  <p:defaultTextStyle>
    <a:defPPr>
      <a:defRPr lang="zh-CN"/>
    </a:defPPr>
    <a:lvl1pPr algn="l" defTabSz="457200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1pPr>
    <a:lvl2pPr marL="457200" algn="l" defTabSz="457200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2pPr>
    <a:lvl3pPr marL="914400" algn="l" defTabSz="457200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3pPr>
    <a:lvl4pPr marL="1371600" algn="l" defTabSz="457200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4pPr>
    <a:lvl5pPr marL="1828800" algn="l" defTabSz="457200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5pPr>
    <a:lvl6pPr marL="2286000" algn="l" defTabSz="457200" rtl="0" eaLnBrk="1" latinLnBrk="0" hangingPunct="1"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6pPr>
    <a:lvl7pPr marL="2743200" algn="l" defTabSz="457200" rtl="0" eaLnBrk="1" latinLnBrk="0" hangingPunct="1"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7pPr>
    <a:lvl8pPr marL="3200400" algn="l" defTabSz="457200" rtl="0" eaLnBrk="1" latinLnBrk="0" hangingPunct="1"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8pPr>
    <a:lvl9pPr marL="3657600" algn="l" defTabSz="457200" rtl="0" eaLnBrk="1" latinLnBrk="0" hangingPunct="1"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3" d="100"/>
          <a:sy n="123" d="100"/>
        </p:scale>
        <p:origin x="-680" y="-10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5457237" cy="1102519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4771437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639199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48250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4239918" y="154781"/>
            <a:ext cx="1779882" cy="474647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3691467" cy="474647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2748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42283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5129094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5129094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8631719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179337"/>
            <a:ext cx="2562578" cy="373133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245557" y="1172927"/>
            <a:ext cx="2774244" cy="3737739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44888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5562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2459096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5"/>
            <a:ext cx="2459096" cy="326069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3301999" y="1151335"/>
            <a:ext cx="2717801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3302000" y="1631156"/>
            <a:ext cx="2717799" cy="326069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884517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31698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41049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1537169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135717" y="204787"/>
            <a:ext cx="3884083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1537169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8500362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000" y="3579047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1000" y="459581"/>
            <a:ext cx="5486400" cy="30861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CN" altLang="en-US" noProof="0" smtClean="0"/>
              <a:t>将图片拖动到占位符，或单击添加图标</a:t>
            </a:r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381000" y="4004101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398504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圆角矩形 7"/>
          <p:cNvSpPr/>
          <p:nvPr/>
        </p:nvSpPr>
        <p:spPr>
          <a:xfrm>
            <a:off x="141111" y="84666"/>
            <a:ext cx="6048963" cy="4920075"/>
          </a:xfrm>
          <a:prstGeom prst="roundRect">
            <a:avLst>
              <a:gd name="adj" fmla="val 2065"/>
            </a:avLst>
          </a:prstGeom>
          <a:solidFill>
            <a:schemeClr val="bg1"/>
          </a:solidFill>
          <a:ln>
            <a:solidFill>
              <a:srgbClr val="F2F2F2"/>
            </a:solidFill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029" name="标题占位符 1"/>
          <p:cNvSpPr>
            <a:spLocks noGrp="1"/>
          </p:cNvSpPr>
          <p:nvPr>
            <p:ph type="title"/>
          </p:nvPr>
        </p:nvSpPr>
        <p:spPr bwMode="auto">
          <a:xfrm>
            <a:off x="292100" y="206375"/>
            <a:ext cx="57277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30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292100" y="1200150"/>
            <a:ext cx="5727700" cy="3673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9" name="半闭框 8"/>
          <p:cNvSpPr/>
          <p:nvPr/>
        </p:nvSpPr>
        <p:spPr>
          <a:xfrm flipV="1">
            <a:off x="6330950" y="4137025"/>
            <a:ext cx="163513" cy="173038"/>
          </a:xfrm>
          <a:prstGeom prst="halfFrame">
            <a:avLst/>
          </a:prstGeom>
          <a:solidFill>
            <a:srgbClr val="FFFFFF">
              <a:alpha val="88000"/>
            </a:srgbClr>
          </a:solidFill>
          <a:ln>
            <a:solidFill>
              <a:srgbClr val="F2F2F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0" name="半闭框 9"/>
          <p:cNvSpPr/>
          <p:nvPr/>
        </p:nvSpPr>
        <p:spPr>
          <a:xfrm>
            <a:off x="6330950" y="908050"/>
            <a:ext cx="163513" cy="173038"/>
          </a:xfrm>
          <a:prstGeom prst="halfFrame">
            <a:avLst/>
          </a:prstGeom>
          <a:solidFill>
            <a:srgbClr val="FFFFFF">
              <a:alpha val="23000"/>
            </a:srgbClr>
          </a:solidFill>
          <a:ln>
            <a:solidFill>
              <a:srgbClr val="F2F2F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tx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kumimoji="1" sz="4400" kern="1200">
          <a:solidFill>
            <a:schemeClr val="tx1"/>
          </a:solidFill>
          <a:latin typeface="+mj-lt"/>
          <a:ea typeface="+mj-ea"/>
          <a:cs typeface="宋体" charset="0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宋体" charset="0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microsoft.com/office/2007/relationships/hdphoto" Target="../media/hdphoto1.wdp"/><Relationship Id="rId6" Type="http://schemas.openxmlformats.org/officeDocument/2006/relationships/image" Target="../media/image4.png"/><Relationship Id="rId7" Type="http://schemas.microsoft.com/office/2007/relationships/hdphoto" Target="../media/hdphoto2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microsoft.com/office/2007/relationships/hdphoto" Target="../media/hdphoto1.wdp"/><Relationship Id="rId6" Type="http://schemas.openxmlformats.org/officeDocument/2006/relationships/image" Target="../media/image4.png"/><Relationship Id="rId7" Type="http://schemas.microsoft.com/office/2007/relationships/hdphoto" Target="../media/hdphoto2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microsoft.com/office/2007/relationships/hdphoto" Target="../media/hdphoto3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7.png"/><Relationship Id="rId5" Type="http://schemas.microsoft.com/office/2007/relationships/hdphoto" Target="../media/hdphoto4.wdp"/><Relationship Id="rId6" Type="http://schemas.openxmlformats.org/officeDocument/2006/relationships/image" Target="../media/image8.png"/><Relationship Id="rId7" Type="http://schemas.microsoft.com/office/2007/relationships/hdphoto" Target="../media/hdphoto5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4" Type="http://schemas.openxmlformats.org/officeDocument/2006/relationships/image" Target="../media/image10.png"/><Relationship Id="rId5" Type="http://schemas.microsoft.com/office/2007/relationships/hdphoto" Target="../media/hdphoto7.wdp"/><Relationship Id="rId6" Type="http://schemas.openxmlformats.org/officeDocument/2006/relationships/image" Target="../media/image11.png"/><Relationship Id="rId7" Type="http://schemas.microsoft.com/office/2007/relationships/hdphoto" Target="../media/hdphoto8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8.png"/><Relationship Id="rId5" Type="http://schemas.microsoft.com/office/2007/relationships/hdphoto" Target="../media/hdphoto5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天下事有难易乎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240709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手  </a:t>
            </a:r>
            <a:r>
              <a:rPr lang="zh-CN" altLang="en-US" dirty="0" smtClean="0"/>
              <a:t>脚</a:t>
            </a:r>
            <a:r>
              <a:rPr lang="zh-CN" altLang="en-US" dirty="0" smtClean="0"/>
              <a:t>  </a:t>
            </a:r>
            <a:r>
              <a:rPr kumimoji="1" lang="zh-CN" altLang="en-US" dirty="0" smtClean="0"/>
              <a:t>眼  耳  脑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440562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497671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94949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97692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囊肿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396639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胬肉</a:t>
            </a:r>
            <a:endParaRPr kumimoji="1" lang="zh-CN" altLang="en-US" dirty="0"/>
          </a:p>
        </p:txBody>
      </p:sp>
      <p:grpSp>
        <p:nvGrpSpPr>
          <p:cNvPr id="4" name="组 3"/>
          <p:cNvGrpSpPr/>
          <p:nvPr/>
        </p:nvGrpSpPr>
        <p:grpSpPr>
          <a:xfrm>
            <a:off x="645136" y="1411160"/>
            <a:ext cx="5736371" cy="3958764"/>
            <a:chOff x="221815" y="282238"/>
            <a:chExt cx="8756553" cy="6151236"/>
          </a:xfrm>
        </p:grpSpPr>
        <p:pic>
          <p:nvPicPr>
            <p:cNvPr id="5" name="图片 4" descr="20150826_162150000_iOS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1815" y="282238"/>
              <a:ext cx="8756553" cy="6151236"/>
            </a:xfrm>
            <a:prstGeom prst="rect">
              <a:avLst/>
            </a:prstGeom>
          </p:spPr>
        </p:pic>
        <p:pic>
          <p:nvPicPr>
            <p:cNvPr id="6" name="图片 5" descr="开睑器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598" r="28183"/>
            <a:stretch/>
          </p:blipFill>
          <p:spPr>
            <a:xfrm>
              <a:off x="2138006" y="911180"/>
              <a:ext cx="6085783" cy="5369512"/>
            </a:xfrm>
            <a:prstGeom prst="rect">
              <a:avLst/>
            </a:prstGeom>
          </p:spPr>
        </p:pic>
      </p:grpSp>
      <p:pic>
        <p:nvPicPr>
          <p:cNvPr id="7" name="图片 6" descr="针持w.png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43" b="89962" l="2247" r="98975">
                        <a14:foregroundMark x1="18848" y1="83539" x2="87304" y2="38011"/>
                        <a14:foregroundMark x1="11671" y1="75737" x2="90445" y2="43911"/>
                        <a14:foregroundMark x1="65532" y1="34586" x2="86169" y2="17983"/>
                        <a14:foregroundMark x1="87980" y1="31161" x2="92234" y2="4781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0422" y="1815930"/>
            <a:ext cx="3056175" cy="1401414"/>
          </a:xfrm>
          <a:prstGeom prst="rect">
            <a:avLst/>
          </a:prstGeom>
        </p:spPr>
      </p:pic>
      <p:pic>
        <p:nvPicPr>
          <p:cNvPr id="10" name="图片 9" descr="镊子w.png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931" b="89954" l="3144" r="89990">
                        <a14:foregroundMark x1="33627" y1="50346" x2="86645" y2="49538"/>
                        <a14:foregroundMark x1="52163" y1="60624" x2="57545" y2="606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240304">
            <a:off x="-1078730" y="4496625"/>
            <a:ext cx="4283292" cy="932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3776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胬肉</a:t>
            </a:r>
            <a:endParaRPr kumimoji="1" lang="zh-CN" altLang="en-US" dirty="0"/>
          </a:p>
        </p:txBody>
      </p:sp>
      <p:grpSp>
        <p:nvGrpSpPr>
          <p:cNvPr id="8" name="组 7"/>
          <p:cNvGrpSpPr/>
          <p:nvPr/>
        </p:nvGrpSpPr>
        <p:grpSpPr>
          <a:xfrm flipH="1">
            <a:off x="596451" y="1411160"/>
            <a:ext cx="5785056" cy="5693576"/>
            <a:chOff x="596451" y="1411160"/>
            <a:chExt cx="5785056" cy="5693576"/>
          </a:xfrm>
        </p:grpSpPr>
        <p:grpSp>
          <p:nvGrpSpPr>
            <p:cNvPr id="4" name="组 3"/>
            <p:cNvGrpSpPr/>
            <p:nvPr/>
          </p:nvGrpSpPr>
          <p:grpSpPr>
            <a:xfrm>
              <a:off x="645136" y="1411160"/>
              <a:ext cx="5736371" cy="3958764"/>
              <a:chOff x="221815" y="282238"/>
              <a:chExt cx="8756553" cy="6151236"/>
            </a:xfrm>
          </p:grpSpPr>
          <p:pic>
            <p:nvPicPr>
              <p:cNvPr id="5" name="图片 4" descr="20150826_162150000_iOS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21815" y="282238"/>
                <a:ext cx="8756553" cy="6151236"/>
              </a:xfrm>
              <a:prstGeom prst="rect">
                <a:avLst/>
              </a:prstGeom>
            </p:spPr>
          </p:pic>
          <p:pic>
            <p:nvPicPr>
              <p:cNvPr id="6" name="图片 5" descr="开睑器t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598" r="28183"/>
              <a:stretch/>
            </p:blipFill>
            <p:spPr>
              <a:xfrm>
                <a:off x="2138006" y="911180"/>
                <a:ext cx="6085783" cy="5369512"/>
              </a:xfrm>
              <a:prstGeom prst="rect">
                <a:avLst/>
              </a:prstGeom>
            </p:spPr>
          </p:pic>
        </p:grpSp>
        <p:pic>
          <p:nvPicPr>
            <p:cNvPr id="7" name="图片 6" descr="针持w.png"/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9943" b="89962" l="2247" r="98975">
                          <a14:foregroundMark x1="18848" y1="83539" x2="87304" y2="38011"/>
                          <a14:foregroundMark x1="11671" y1="75737" x2="90445" y2="43911"/>
                          <a14:foregroundMark x1="65532" y1="34586" x2="86169" y2="17983"/>
                          <a14:foregroundMark x1="87980" y1="31161" x2="92234" y2="4781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0422" y="1815930"/>
              <a:ext cx="3056175" cy="1401414"/>
            </a:xfrm>
            <a:prstGeom prst="rect">
              <a:avLst/>
            </a:prstGeom>
          </p:spPr>
        </p:pic>
        <p:pic>
          <p:nvPicPr>
            <p:cNvPr id="10" name="图片 9" descr="镊子w.png"/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9931" b="89954" l="3144" r="89990">
                          <a14:foregroundMark x1="33627" y1="50346" x2="86645" y2="49538"/>
                          <a14:foregroundMark x1="52163" y1="60624" x2="57545" y2="6062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240304">
              <a:off x="-1078730" y="4496625"/>
              <a:ext cx="4283292" cy="93293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139729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青光眼</a:t>
            </a:r>
            <a:endParaRPr kumimoji="1" lang="zh-CN" altLang="en-US" dirty="0"/>
          </a:p>
        </p:txBody>
      </p:sp>
      <p:pic>
        <p:nvPicPr>
          <p:cNvPr id="4" name="图片 3" descr="20150826_162258000_iO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0480" y="1621148"/>
            <a:ext cx="3408757" cy="2520000"/>
          </a:xfrm>
          <a:prstGeom prst="rect">
            <a:avLst/>
          </a:prstGeom>
        </p:spPr>
      </p:pic>
      <p:pic>
        <p:nvPicPr>
          <p:cNvPr id="5" name="图片 4" descr="板层刀w.png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98308" l="2065" r="27446">
                        <a14:foregroundMark x1="13882" y1="21765" x2="14549" y2="71334"/>
                        <a14:foregroundMark x1="13469" y1="11911" x2="14771" y2="19011"/>
                        <a14:foregroundMark x1="11690" y1="72926" x2="16963" y2="89383"/>
                        <a14:foregroundMark x1="11055" y1="90080" x2="17186" y2="905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72982"/>
          <a:stretch/>
        </p:blipFill>
        <p:spPr>
          <a:xfrm>
            <a:off x="2831734" y="2942831"/>
            <a:ext cx="580217" cy="2056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5133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err="1" smtClean="0"/>
              <a:t>Phaco</a:t>
            </a:r>
            <a:endParaRPr kumimoji="1" lang="en-US" altLang="zh-CN" dirty="0" smtClean="0"/>
          </a:p>
          <a:p>
            <a:pPr marL="0" indent="0">
              <a:buNone/>
            </a:pPr>
            <a:endParaRPr kumimoji="1" lang="zh-CN" altLang="en-US" dirty="0"/>
          </a:p>
        </p:txBody>
      </p:sp>
      <p:grpSp>
        <p:nvGrpSpPr>
          <p:cNvPr id="4" name="组 3"/>
          <p:cNvGrpSpPr/>
          <p:nvPr/>
        </p:nvGrpSpPr>
        <p:grpSpPr>
          <a:xfrm>
            <a:off x="-95011" y="1742210"/>
            <a:ext cx="5007773" cy="3587978"/>
            <a:chOff x="221815" y="282238"/>
            <a:chExt cx="8756553" cy="6713228"/>
          </a:xfrm>
        </p:grpSpPr>
        <p:grpSp>
          <p:nvGrpSpPr>
            <p:cNvPr id="5" name="组 4"/>
            <p:cNvGrpSpPr/>
            <p:nvPr/>
          </p:nvGrpSpPr>
          <p:grpSpPr>
            <a:xfrm>
              <a:off x="221815" y="282238"/>
              <a:ext cx="8756553" cy="6151236"/>
              <a:chOff x="221815" y="282238"/>
              <a:chExt cx="8756553" cy="6151236"/>
            </a:xfrm>
          </p:grpSpPr>
          <p:pic>
            <p:nvPicPr>
              <p:cNvPr id="10" name="图片 9" descr="20150826_162150000_iOS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21815" y="282238"/>
                <a:ext cx="8756553" cy="6151236"/>
              </a:xfrm>
              <a:prstGeom prst="rect">
                <a:avLst/>
              </a:prstGeom>
            </p:spPr>
          </p:pic>
          <p:pic>
            <p:nvPicPr>
              <p:cNvPr id="11" name="图片 10" descr="开睑器t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598" r="28183"/>
              <a:stretch/>
            </p:blipFill>
            <p:spPr>
              <a:xfrm>
                <a:off x="2138006" y="911180"/>
                <a:ext cx="6085783" cy="5369512"/>
              </a:xfrm>
              <a:prstGeom prst="rect">
                <a:avLst/>
              </a:prstGeom>
            </p:spPr>
          </p:pic>
        </p:grpSp>
        <p:pic>
          <p:nvPicPr>
            <p:cNvPr id="6" name="图片 5" descr="chopper近w.png"/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3778" b="94165" l="9975" r="89994">
                          <a14:foregroundMark x1="56883" y1="45178" x2="56883" y2="45178"/>
                          <a14:foregroundMark x1="53282" y1="51812" x2="32282" y2="84674"/>
                          <a14:foregroundMark x1="43786" y1="81849" x2="41491" y2="89097"/>
                          <a14:foregroundMark x1="32632" y1="85319" x2="43786" y2="8974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728" r="25754"/>
            <a:stretch/>
          </p:blipFill>
          <p:spPr>
            <a:xfrm rot="925576">
              <a:off x="1526622" y="2033322"/>
              <a:ext cx="2320296" cy="4962144"/>
            </a:xfrm>
            <a:prstGeom prst="rect">
              <a:avLst/>
            </a:prstGeom>
          </p:spPr>
        </p:pic>
        <p:pic>
          <p:nvPicPr>
            <p:cNvPr id="7" name="图片 6" descr="phacow.png"/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9948" b="89965" l="2343" r="90000">
                          <a14:foregroundMark x1="6498" y1="45329" x2="6498" y2="45329"/>
                          <a14:foregroundMark x1="10169" y1="41176" x2="10169" y2="41176"/>
                          <a14:foregroundMark x1="6836" y1="51298" x2="75531" y2="45934"/>
                          <a14:foregroundMark x1="8671" y1="37543" x2="7995" y2="5129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3423974">
              <a:off x="3414863" y="4084335"/>
              <a:ext cx="2781053" cy="776545"/>
            </a:xfrm>
            <a:prstGeom prst="rect">
              <a:avLst/>
            </a:prstGeom>
          </p:spPr>
        </p:pic>
        <p:sp>
          <p:nvSpPr>
            <p:cNvPr id="8" name="矩形 7"/>
            <p:cNvSpPr/>
            <p:nvPr/>
          </p:nvSpPr>
          <p:spPr>
            <a:xfrm rot="19630053">
              <a:off x="4351287" y="4090433"/>
              <a:ext cx="682192" cy="388362"/>
            </a:xfrm>
            <a:prstGeom prst="rect">
              <a:avLst/>
            </a:prstGeom>
            <a:solidFill>
              <a:schemeClr val="bg1">
                <a:lumMod val="75000"/>
                <a:alpha val="5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矩形 8"/>
            <p:cNvSpPr/>
            <p:nvPr/>
          </p:nvSpPr>
          <p:spPr>
            <a:xfrm rot="3081500">
              <a:off x="3084924" y="4141919"/>
              <a:ext cx="279750" cy="155753"/>
            </a:xfrm>
            <a:prstGeom prst="rect">
              <a:avLst/>
            </a:prstGeom>
            <a:solidFill>
              <a:srgbClr val="BFBFBF">
                <a:alpha val="59000"/>
              </a:srgb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2463001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玻切</a:t>
            </a:r>
            <a:endParaRPr kumimoji="1" lang="en-US" altLang="zh-CN" dirty="0" smtClean="0"/>
          </a:p>
          <a:p>
            <a:pPr marL="0" indent="0">
              <a:buNone/>
            </a:pPr>
            <a:endParaRPr kumimoji="1" lang="zh-CN" altLang="en-US" dirty="0"/>
          </a:p>
        </p:txBody>
      </p:sp>
      <p:pic>
        <p:nvPicPr>
          <p:cNvPr id="4" name="图片 3" descr="20150826_162157000_iOS.pn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186" b="94964" l="3261" r="94011">
                        <a14:foregroundMark x1="30669" y1="40625" x2="44693" y2="28762"/>
                        <a14:foregroundMark x1="53240" y1="32524" x2="59378" y2="52488"/>
                        <a14:foregroundMark x1="47975" y1="69053" x2="58078" y2="58434"/>
                        <a14:foregroundMark x1="30009" y1="47816" x2="39216" y2="68416"/>
                        <a14:foregroundMark x1="17498" y1="33131" x2="17498" y2="33131"/>
                        <a14:foregroundMark x1="26939" y1="68720" x2="27366" y2="27518"/>
                        <a14:foregroundMark x1="31330" y1="24090" x2="66176" y2="33465"/>
                        <a14:foregroundMark x1="31543" y1="70904" x2="66390" y2="60922"/>
                        <a14:foregroundMark x1="45780" y1="8495" x2="45780" y2="8495"/>
                        <a14:foregroundMark x1="16858" y1="75607" x2="16858" y2="75607"/>
                        <a14:foregroundMark x1="10720" y1="66232" x2="10720" y2="66232"/>
                        <a14:foregroundMark x1="7651" y1="58738" x2="7651" y2="58738"/>
                        <a14:foregroundMark x1="78240" y1="65928" x2="78240" y2="65928"/>
                        <a14:foregroundMark x1="80861" y1="59375" x2="80861" y2="59375"/>
                        <a14:foregroundMark x1="82630" y1="53428" x2="82630" y2="53428"/>
                        <a14:foregroundMark x1="86786" y1="48119" x2="86786" y2="48119"/>
                        <a14:foregroundMark x1="9953" y1="48271" x2="43478" y2="21966"/>
                        <a14:foregroundMark x1="45695" y1="21723" x2="73913" y2="43386"/>
                        <a14:foregroundMark x1="53900" y1="73331" x2="77003" y2="42658"/>
                        <a14:backgroundMark x1="42455" y1="37803" x2="40558" y2="577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227" y="1779466"/>
            <a:ext cx="4243144" cy="2980691"/>
          </a:xfrm>
          <a:prstGeom prst="rect">
            <a:avLst/>
          </a:prstGeom>
        </p:spPr>
      </p:pic>
      <p:pic>
        <p:nvPicPr>
          <p:cNvPr id="5" name="图片 4" descr="玻切w.png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867" b="89967" l="2007" r="99777">
                        <a14:foregroundMark x1="9448" y1="36650" x2="87737" y2="48590"/>
                        <a14:foregroundMark x1="8305" y1="58872" x2="15775" y2="5804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8549"/>
          <a:stretch/>
        </p:blipFill>
        <p:spPr>
          <a:xfrm rot="12470831">
            <a:off x="2757901" y="2673103"/>
            <a:ext cx="602495" cy="1092499"/>
          </a:xfrm>
          <a:prstGeom prst="rect">
            <a:avLst/>
          </a:prstGeom>
        </p:spPr>
      </p:pic>
      <p:pic>
        <p:nvPicPr>
          <p:cNvPr id="6" name="图片 5" descr="玻切w.png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867" b="89967" l="2007" r="99777">
                        <a14:foregroundMark x1="9448" y1="36650" x2="87737" y2="48590"/>
                        <a14:foregroundMark x1="8305" y1="58872" x2="15775" y2="5804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36470"/>
          <a:stretch/>
        </p:blipFill>
        <p:spPr>
          <a:xfrm rot="12470831">
            <a:off x="3595188" y="3427627"/>
            <a:ext cx="1784379" cy="1092499"/>
          </a:xfrm>
          <a:prstGeom prst="rect">
            <a:avLst/>
          </a:prstGeom>
        </p:spPr>
      </p:pic>
      <p:pic>
        <p:nvPicPr>
          <p:cNvPr id="7" name="图片 6" descr="光纤w.png"/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2838" r="97607">
                        <a14:foregroundMark x1="5887" y1="40130" x2="63617" y2="57403"/>
                        <a14:foregroundMark x1="73846" y1="53506" x2="73846" y2="53506"/>
                        <a14:foregroundMark x1="50974" y1="61429" x2="55125" y2="6285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8771"/>
          <a:stretch/>
        </p:blipFill>
        <p:spPr>
          <a:xfrm rot="19860691">
            <a:off x="2400051" y="2907097"/>
            <a:ext cx="712361" cy="547185"/>
          </a:xfrm>
          <a:prstGeom prst="rect">
            <a:avLst/>
          </a:prstGeom>
        </p:spPr>
      </p:pic>
      <p:pic>
        <p:nvPicPr>
          <p:cNvPr id="8" name="图片 7" descr="光纤w.png"/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2838" r="97607">
                        <a14:foregroundMark x1="5887" y1="40130" x2="63617" y2="57403"/>
                        <a14:foregroundMark x1="73846" y1="53506" x2="73846" y2="53506"/>
                        <a14:foregroundMark x1="50974" y1="61429" x2="55125" y2="6285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28858"/>
          <a:stretch/>
        </p:blipFill>
        <p:spPr>
          <a:xfrm rot="19860691">
            <a:off x="-169397" y="3885500"/>
            <a:ext cx="2387248" cy="547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4186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为什么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28349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grpSp>
        <p:nvGrpSpPr>
          <p:cNvPr id="4" name="组 3"/>
          <p:cNvGrpSpPr/>
          <p:nvPr/>
        </p:nvGrpSpPr>
        <p:grpSpPr>
          <a:xfrm>
            <a:off x="292100" y="567214"/>
            <a:ext cx="6202012" cy="4356741"/>
            <a:chOff x="221815" y="282238"/>
            <a:chExt cx="8756553" cy="6151236"/>
          </a:xfrm>
        </p:grpSpPr>
        <p:grpSp>
          <p:nvGrpSpPr>
            <p:cNvPr id="5" name="组 4"/>
            <p:cNvGrpSpPr/>
            <p:nvPr/>
          </p:nvGrpSpPr>
          <p:grpSpPr>
            <a:xfrm>
              <a:off x="221815" y="282238"/>
              <a:ext cx="8756553" cy="6151236"/>
              <a:chOff x="221815" y="282238"/>
              <a:chExt cx="8756553" cy="6151236"/>
            </a:xfrm>
          </p:grpSpPr>
          <p:pic>
            <p:nvPicPr>
              <p:cNvPr id="10" name="图片 9" descr="20150826_162150000_iOS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21815" y="282238"/>
                <a:ext cx="8756553" cy="6151236"/>
              </a:xfrm>
              <a:prstGeom prst="rect">
                <a:avLst/>
              </a:prstGeom>
            </p:spPr>
          </p:pic>
          <p:pic>
            <p:nvPicPr>
              <p:cNvPr id="11" name="图片 10" descr="开睑器t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598" r="28183"/>
              <a:stretch/>
            </p:blipFill>
            <p:spPr>
              <a:xfrm>
                <a:off x="2138006" y="911180"/>
                <a:ext cx="6085783" cy="5369512"/>
              </a:xfrm>
              <a:prstGeom prst="rect">
                <a:avLst/>
              </a:prstGeom>
            </p:spPr>
          </p:pic>
        </p:grpSp>
        <p:pic>
          <p:nvPicPr>
            <p:cNvPr id="7" name="图片 6" descr="phacow.png"/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9948" b="89965" l="2343" r="90000">
                          <a14:foregroundMark x1="6498" y1="45329" x2="6498" y2="45329"/>
                          <a14:foregroundMark x1="10169" y1="41176" x2="10169" y2="41176"/>
                          <a14:foregroundMark x1="6836" y1="51298" x2="75531" y2="45934"/>
                          <a14:foregroundMark x1="8671" y1="37543" x2="7995" y2="5129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4752617">
              <a:off x="3225343" y="3387876"/>
              <a:ext cx="2781053" cy="776545"/>
            </a:xfrm>
            <a:prstGeom prst="rect">
              <a:avLst/>
            </a:prstGeom>
          </p:spPr>
        </p:pic>
        <p:sp>
          <p:nvSpPr>
            <p:cNvPr id="8" name="矩形 7"/>
            <p:cNvSpPr/>
            <p:nvPr/>
          </p:nvSpPr>
          <p:spPr>
            <a:xfrm rot="19630053">
              <a:off x="4351287" y="4090433"/>
              <a:ext cx="682192" cy="388362"/>
            </a:xfrm>
            <a:prstGeom prst="rect">
              <a:avLst/>
            </a:prstGeom>
            <a:solidFill>
              <a:schemeClr val="bg1">
                <a:lumMod val="75000"/>
                <a:alpha val="5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矩形 8"/>
            <p:cNvSpPr/>
            <p:nvPr/>
          </p:nvSpPr>
          <p:spPr>
            <a:xfrm rot="3081500">
              <a:off x="3084924" y="4141919"/>
              <a:ext cx="279750" cy="155753"/>
            </a:xfrm>
            <a:prstGeom prst="rect">
              <a:avLst/>
            </a:prstGeom>
            <a:solidFill>
              <a:srgbClr val="BFBFBF">
                <a:alpha val="59000"/>
              </a:srgb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325392823"/>
      </p:ext>
    </p:extLst>
  </p:cSld>
  <p:clrMapOvr>
    <a:masterClrMapping/>
  </p:clrMapOvr>
</p:sld>
</file>

<file path=ppt/theme/theme1.xml><?xml version="1.0" encoding="utf-8"?>
<a:theme xmlns:a="http://schemas.openxmlformats.org/drawingml/2006/main" name="宽屏公开课演讲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宽屏公开课演讲.pot</Template>
  <TotalTime>42</TotalTime>
  <Words>18</Words>
  <Application>Microsoft Macintosh PowerPoint</Application>
  <PresentationFormat>全屏显示(16:9)</PresentationFormat>
  <Paragraphs>9</Paragraphs>
  <Slides>13</Slides>
  <Notes>0</Notes>
  <HiddenSlides>0</HiddenSlides>
  <MMClips>0</MMClips>
  <ScaleCrop>false</ScaleCrop>
  <HeadingPairs>
    <vt:vector size="6" baseType="variant">
      <vt:variant>
        <vt:lpstr>使用的字体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7" baseType="lpstr">
      <vt:lpstr>Calibri</vt:lpstr>
      <vt:lpstr>宋体</vt:lpstr>
      <vt:lpstr>Arial</vt:lpstr>
      <vt:lpstr>宽屏公开课演讲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Goldengrape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Grape Golden</dc:creator>
  <cp:lastModifiedBy>Grape Golden</cp:lastModifiedBy>
  <cp:revision>8</cp:revision>
  <dcterms:created xsi:type="dcterms:W3CDTF">2015-08-23T19:17:07Z</dcterms:created>
  <dcterms:modified xsi:type="dcterms:W3CDTF">2015-08-27T18:18:51Z</dcterms:modified>
</cp:coreProperties>
</file>

<file path=docProps/thumbnail.jpeg>
</file>